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5" r:id="rId1"/>
  </p:sldMasterIdLst>
  <p:sldIdLst>
    <p:sldId id="256" r:id="rId2"/>
    <p:sldId id="288" r:id="rId3"/>
    <p:sldId id="336" r:id="rId4"/>
    <p:sldId id="335" r:id="rId5"/>
    <p:sldId id="338" r:id="rId6"/>
    <p:sldId id="339" r:id="rId7"/>
    <p:sldId id="33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256"/>
            <p14:sldId id="288"/>
            <p14:sldId id="336"/>
            <p14:sldId id="335"/>
            <p14:sldId id="338"/>
            <p14:sldId id="339"/>
            <p14:sldId id="33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55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11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51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6331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0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3324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83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58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3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46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5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63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45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8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08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8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73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5218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  <p:sldLayoutId id="2147483920" r:id="rId15"/>
    <p:sldLayoutId id="2147483921" r:id="rId16"/>
    <p:sldLayoutId id="214748392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9980"/>
            <a:ext cx="9281468" cy="3007186"/>
          </a:xfrm>
        </p:spPr>
        <p:txBody>
          <a:bodyPr anchor="ctr">
            <a:normAutofit/>
          </a:bodyPr>
          <a:lstStyle/>
          <a:p>
            <a:pPr algn="l"/>
            <a:r>
              <a:rPr lang="en-US" sz="8000" dirty="0">
                <a:latin typeface="Algerian" panose="04020705040A02060702" pitchFamily="82" charset="0"/>
              </a:rPr>
              <a:t>Jermyn Borough Council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8F3507-449F-432B-8A9F-811E3703F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60219"/>
            <a:ext cx="9144000" cy="76263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2800" dirty="0"/>
              <a:t>8/6/20</a:t>
            </a:r>
          </a:p>
        </p:txBody>
      </p:sp>
    </p:spTree>
    <p:extLst>
      <p:ext uri="{BB962C8B-B14F-4D97-AF65-F5344CB8AC3E}">
        <p14:creationId xmlns:p14="http://schemas.microsoft.com/office/powerpoint/2010/main" val="1464790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69A28F-575E-4CD3-9732-F0204C171896}"/>
              </a:ext>
            </a:extLst>
          </p:cNvPr>
          <p:cNvSpPr/>
          <p:nvPr/>
        </p:nvSpPr>
        <p:spPr>
          <a:xfrm>
            <a:off x="3790122" y="1198026"/>
            <a:ext cx="6096000" cy="57554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Treasurer’s Report/Bills Payable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Borough Manager Report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R&amp;L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Greenways, Trails and Recreation Grant Resolution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Towing 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3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17990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5B1F99-9A4C-4AC3-86E9-C5943E2BF7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615" t="4685" r="10430" b="-596"/>
          <a:stretch/>
        </p:blipFill>
        <p:spPr>
          <a:xfrm>
            <a:off x="828261" y="1202836"/>
            <a:ext cx="10535477" cy="560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C78B67-11FD-4DBA-84E4-D08B11764D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9620" y="2550836"/>
            <a:ext cx="9136432" cy="276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61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ADC8BC-BCD6-40C8-87A1-BEB3E84DC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586" y="3128962"/>
            <a:ext cx="8346828" cy="111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08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46A5A6-3494-4A35-A560-80D34177B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402" y="251792"/>
            <a:ext cx="10577196" cy="607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73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03AB4F-88F3-4D8B-85A0-A7186167D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69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53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Calibri</vt:lpstr>
      <vt:lpstr>Century Gothic</vt:lpstr>
      <vt:lpstr>Copperplate Gothic Bold</vt:lpstr>
      <vt:lpstr>Symbol</vt:lpstr>
      <vt:lpstr>Wingdings 3</vt:lpstr>
      <vt:lpstr>Slice</vt:lpstr>
      <vt:lpstr>Jermyn Borough Council Meeting</vt:lpstr>
      <vt:lpstr>Meeting Agenda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 </cp:lastModifiedBy>
  <cp:revision>31</cp:revision>
  <dcterms:created xsi:type="dcterms:W3CDTF">2019-10-03T16:39:17Z</dcterms:created>
  <dcterms:modified xsi:type="dcterms:W3CDTF">2020-08-07T12:40:59Z</dcterms:modified>
</cp:coreProperties>
</file>